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70" r:id="rId4"/>
    <p:sldId id="266" r:id="rId5"/>
    <p:sldId id="272" r:id="rId6"/>
    <p:sldId id="259" r:id="rId7"/>
    <p:sldId id="260" r:id="rId8"/>
    <p:sldId id="268" r:id="rId9"/>
    <p:sldId id="271" r:id="rId10"/>
    <p:sldId id="267" r:id="rId11"/>
    <p:sldId id="258" r:id="rId12"/>
    <p:sldId id="262" r:id="rId13"/>
    <p:sldId id="261" r:id="rId14"/>
    <p:sldId id="264" r:id="rId15"/>
    <p:sldId id="263" r:id="rId16"/>
    <p:sldId id="265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6" autoAdjust="0"/>
    <p:restoredTop sz="94674"/>
  </p:normalViewPr>
  <p:slideViewPr>
    <p:cSldViewPr>
      <p:cViewPr>
        <p:scale>
          <a:sx n="76" d="100"/>
          <a:sy n="76" d="100"/>
        </p:scale>
        <p:origin x="3232" y="12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48882A0-74CB-4072-B3E2-72E79F25D456}" type="datetimeFigureOut">
              <a:rPr lang="en-US" smtClean="0"/>
              <a:t>7/30/17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0D71A72-D34B-4359-B231-23B90FD3E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145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38EBE-38AD-4E6D-9AA7-01E6148B3DC7}" type="datetime1">
              <a:rPr lang="en-US" smtClean="0"/>
              <a:t>7/30/17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8D5AF-518F-427A-AFFF-21792A41C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004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ED4E0-E6B2-45C2-8DCF-AA51FE6E9A9E}" type="datetime1">
              <a:rPr lang="en-US" smtClean="0"/>
              <a:t>7/30/17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8D5AF-518F-427A-AFFF-21792A41C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29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DF479-E287-4EAA-9C05-E9D7C6847478}" type="datetime1">
              <a:rPr lang="en-US" smtClean="0"/>
              <a:t>7/30/17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8D5AF-518F-427A-AFFF-21792A41C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769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44C35-8B21-40EE-99C0-AA6533AF1FA5}" type="datetime1">
              <a:rPr lang="en-US" smtClean="0"/>
              <a:t>7/30/17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8D5AF-518F-427A-AFFF-21792A41C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020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69C77-7695-439A-BE2D-28DD8DD3BA28}" type="datetime1">
              <a:rPr lang="en-US" smtClean="0"/>
              <a:t>7/30/17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8D5AF-518F-427A-AFFF-21792A41C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334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6E1C-7695-41E0-9FA9-195CC20E08D5}" type="datetime1">
              <a:rPr lang="en-US" smtClean="0"/>
              <a:t>7/30/17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8D5AF-518F-427A-AFFF-21792A41C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456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53334-03F7-4F4F-8716-E9F538E82889}" type="datetime1">
              <a:rPr lang="en-US" smtClean="0"/>
              <a:t>7/30/17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8D5AF-518F-427A-AFFF-21792A41C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497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BA338-901D-4F11-BB01-2B5CAF957C8E}" type="datetime1">
              <a:rPr lang="en-US" smtClean="0"/>
              <a:t>7/30/17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8D5AF-518F-427A-AFFF-21792A41C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284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8C463-0E55-4735-BC8E-C4DF2F94EDB2}" type="datetime1">
              <a:rPr lang="en-US" smtClean="0"/>
              <a:t>7/30/17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8D5AF-518F-427A-AFFF-21792A41C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814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AF457-ACEB-40AE-8957-84C5076C39BB}" type="datetime1">
              <a:rPr lang="en-US" smtClean="0"/>
              <a:t>7/30/17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8D5AF-518F-427A-AFFF-21792A41C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437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D1072-3947-4706-B683-F865A5FB728C}" type="datetime1">
              <a:rPr lang="en-US" smtClean="0"/>
              <a:t>7/30/17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8D5AF-518F-427A-AFFF-21792A41C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257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A31EA-5A1B-4D2A-881B-CE549645C658}" type="datetime1">
              <a:rPr lang="en-US" smtClean="0"/>
              <a:t>7/30/17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8D5AF-518F-427A-AFFF-21792A41C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472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townofogunquit.org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79634"/>
            <a:ext cx="7772400" cy="113516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GENERAL MEMBERSHIP MEETING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38600"/>
            <a:ext cx="6553200" cy="2057400"/>
          </a:xfrm>
        </p:spPr>
        <p:txBody>
          <a:bodyPr>
            <a:normAutofit fontScale="32500" lnSpcReduction="20000"/>
          </a:bodyPr>
          <a:lstStyle/>
          <a:p>
            <a:endParaRPr lang="en-US" dirty="0" smtClean="0"/>
          </a:p>
          <a:p>
            <a:r>
              <a:rPr lang="en-US" sz="9800" b="1" dirty="0" smtClean="0"/>
              <a:t>DUNAWAY</a:t>
            </a:r>
            <a:r>
              <a:rPr lang="en-US" sz="7400" b="1" dirty="0" smtClean="0"/>
              <a:t> </a:t>
            </a:r>
            <a:r>
              <a:rPr lang="en-US" sz="9800" b="1" dirty="0" smtClean="0"/>
              <a:t>CENTER</a:t>
            </a:r>
          </a:p>
          <a:p>
            <a:endParaRPr lang="en-US" sz="5500" b="1" dirty="0" smtClean="0"/>
          </a:p>
          <a:p>
            <a:endParaRPr lang="en-US" sz="8600" b="1" dirty="0" smtClean="0"/>
          </a:p>
          <a:p>
            <a:r>
              <a:rPr lang="en-US" sz="9800" b="1" dirty="0" smtClean="0"/>
              <a:t>JULY 12, 2017</a:t>
            </a:r>
            <a:endParaRPr lang="en-US" sz="98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8D5AF-518F-427A-AFFF-21792A41C4D6}" type="slidenum">
              <a:rPr lang="en-US" smtClean="0"/>
              <a:t>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248221"/>
            <a:ext cx="4267200" cy="2731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3800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2016 PRIORITIES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t"/>
            <a:r>
              <a:rPr lang="en-CA" dirty="0" smtClean="0"/>
              <a:t>Preservation of Town Character</a:t>
            </a:r>
          </a:p>
          <a:p>
            <a:pPr fontAlgn="t"/>
            <a:r>
              <a:rPr lang="en-CA" dirty="0" smtClean="0"/>
              <a:t>Business Parking Passes</a:t>
            </a:r>
          </a:p>
          <a:p>
            <a:pPr fontAlgn="t"/>
            <a:r>
              <a:rPr lang="en-CA" dirty="0" smtClean="0"/>
              <a:t>Cost of tourism</a:t>
            </a:r>
          </a:p>
          <a:p>
            <a:pPr fontAlgn="t"/>
            <a:r>
              <a:rPr lang="en-CA" dirty="0" smtClean="0"/>
              <a:t>Ease congestion</a:t>
            </a:r>
            <a:endParaRPr lang="en-CA" dirty="0"/>
          </a:p>
          <a:p>
            <a:pPr fontAlgn="t"/>
            <a:r>
              <a:rPr lang="en-CA" dirty="0" smtClean="0"/>
              <a:t>Leadership Trust &amp; Transparency</a:t>
            </a:r>
          </a:p>
          <a:p>
            <a:pPr fontAlgn="t"/>
            <a:r>
              <a:rPr lang="en-CA" dirty="0" smtClean="0"/>
              <a:t>Rental </a:t>
            </a:r>
            <a:r>
              <a:rPr lang="en-CA" dirty="0"/>
              <a:t>properties</a:t>
            </a:r>
          </a:p>
          <a:p>
            <a:pPr fontAlgn="t"/>
            <a:r>
              <a:rPr lang="en-CA" dirty="0" smtClean="0"/>
              <a:t>Senior </a:t>
            </a:r>
            <a:r>
              <a:rPr lang="en-CA" dirty="0"/>
              <a:t>housing</a:t>
            </a:r>
          </a:p>
          <a:p>
            <a:pPr marL="0" indent="0" fontAlgn="t">
              <a:buNone/>
            </a:pPr>
            <a:endParaRPr lang="en-CA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8D5AF-518F-427A-AFFF-21792A41C4D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1769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ORA  COMMITTEES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Finance</a:t>
            </a:r>
          </a:p>
          <a:p>
            <a:r>
              <a:rPr lang="en-US" dirty="0" smtClean="0"/>
              <a:t>Infrastructure </a:t>
            </a:r>
            <a:r>
              <a:rPr lang="mr-IN" dirty="0" smtClean="0"/>
              <a:t>–</a:t>
            </a:r>
            <a:r>
              <a:rPr lang="en-US" dirty="0" smtClean="0"/>
              <a:t> (Was Congestion, Parking and Traffic)</a:t>
            </a:r>
          </a:p>
          <a:p>
            <a:r>
              <a:rPr lang="en-US" dirty="0" smtClean="0"/>
              <a:t>Natural Resources (New)</a:t>
            </a:r>
          </a:p>
          <a:p>
            <a:r>
              <a:rPr lang="en-US" dirty="0" smtClean="0"/>
              <a:t>Preserving Town Character</a:t>
            </a:r>
          </a:p>
          <a:p>
            <a:r>
              <a:rPr lang="en-US" dirty="0" smtClean="0"/>
              <a:t>Research</a:t>
            </a:r>
          </a:p>
          <a:p>
            <a:r>
              <a:rPr lang="en-US" dirty="0" smtClean="0"/>
              <a:t>Others TBD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8D5AF-518F-427A-AFFF-21792A41C4D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1601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FINANCE COMMITTEE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fontAlgn="base">
              <a:buAutoNum type="arabicPeriod"/>
            </a:pPr>
            <a:r>
              <a:rPr lang="en-US" dirty="0" smtClean="0"/>
              <a:t>Analyze </a:t>
            </a:r>
            <a:r>
              <a:rPr lang="en-US" dirty="0"/>
              <a:t>town revenues and costs of </a:t>
            </a:r>
            <a:r>
              <a:rPr lang="en-US" dirty="0" smtClean="0"/>
              <a:t>tourism</a:t>
            </a:r>
          </a:p>
          <a:p>
            <a:pPr marL="0" indent="0" fontAlgn="base">
              <a:buNone/>
            </a:pPr>
            <a:endParaRPr lang="en-US" dirty="0" smtClean="0"/>
          </a:p>
          <a:p>
            <a:pPr marL="0" indent="0" fontAlgn="base">
              <a:buNone/>
            </a:pPr>
            <a:r>
              <a:rPr lang="en-US" dirty="0" smtClean="0"/>
              <a:t>2. Monitor </a:t>
            </a:r>
            <a:r>
              <a:rPr lang="en-US" dirty="0"/>
              <a:t>events in </a:t>
            </a:r>
            <a:r>
              <a:rPr lang="en-US" dirty="0" smtClean="0"/>
              <a:t>Augusta</a:t>
            </a:r>
          </a:p>
          <a:p>
            <a:pPr marL="0" indent="0" fontAlgn="base">
              <a:buNone/>
            </a:pPr>
            <a:endParaRPr lang="en-US" dirty="0" smtClean="0"/>
          </a:p>
          <a:p>
            <a:pPr marL="0" indent="0" fontAlgn="base">
              <a:buNone/>
            </a:pPr>
            <a:r>
              <a:rPr lang="en-US" dirty="0" smtClean="0"/>
              <a:t>3. Monitor events in neighboring </a:t>
            </a:r>
            <a:r>
              <a:rPr lang="en-US" dirty="0"/>
              <a:t>towns that 	</a:t>
            </a:r>
            <a:r>
              <a:rPr lang="en-US" dirty="0" smtClean="0"/>
              <a:t>impact Ogunquit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8D5AF-518F-427A-AFFF-21792A41C4D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5000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INFRASTRUCTURE COMMITTEE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 Building Needs Committee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Parking Needs and problems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. Comprehensive Plan input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8D5AF-518F-427A-AFFF-21792A41C4D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8645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NATURAL RESOURCES COMMITTEE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en-US" dirty="0" smtClean="0"/>
              <a:t>1. Beach </a:t>
            </a:r>
            <a:r>
              <a:rPr lang="en-US" dirty="0"/>
              <a:t>beauty </a:t>
            </a:r>
            <a:r>
              <a:rPr lang="en-US" dirty="0" smtClean="0"/>
              <a:t>maintenance</a:t>
            </a:r>
          </a:p>
          <a:p>
            <a:pPr marL="0" indent="0" fontAlgn="base">
              <a:buNone/>
            </a:pPr>
            <a:endParaRPr lang="en-US" dirty="0"/>
          </a:p>
          <a:p>
            <a:pPr marL="0" indent="0" fontAlgn="base">
              <a:buNone/>
            </a:pPr>
            <a:r>
              <a:rPr lang="en-US" dirty="0" smtClean="0"/>
              <a:t>2. Monitor </a:t>
            </a:r>
            <a:r>
              <a:rPr lang="en-US" dirty="0"/>
              <a:t>updates to Beach District to </a:t>
            </a:r>
            <a:r>
              <a:rPr lang="en-US" dirty="0" smtClean="0"/>
              <a:t>     	maintain character</a:t>
            </a:r>
          </a:p>
          <a:p>
            <a:pPr marL="0" indent="0" fontAlgn="base">
              <a:buNone/>
            </a:pPr>
            <a:endParaRPr lang="en-US" dirty="0" smtClean="0"/>
          </a:p>
          <a:p>
            <a:pPr marL="0" indent="0" fontAlgn="base">
              <a:buNone/>
            </a:pPr>
            <a:r>
              <a:rPr lang="en-US" dirty="0" smtClean="0"/>
              <a:t>3. Resource </a:t>
            </a:r>
            <a:r>
              <a:rPr lang="en-US" dirty="0"/>
              <a:t>protection </a:t>
            </a:r>
            <a:r>
              <a:rPr lang="en-US" dirty="0" smtClean="0"/>
              <a:t>ordinances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8D5AF-518F-427A-AFFF-21792A41C4D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6994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PRESERVING TOWN CHARACTER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 fontAlgn="base">
              <a:buAutoNum type="arabicPeriod"/>
            </a:pPr>
            <a:endParaRPr lang="en-US" sz="3800" dirty="0" smtClean="0"/>
          </a:p>
          <a:p>
            <a:pPr marL="514350" indent="-514350" fontAlgn="base">
              <a:buAutoNum type="arabicPeriod"/>
            </a:pPr>
            <a:r>
              <a:rPr lang="en-US" sz="3800" dirty="0" smtClean="0"/>
              <a:t>Monitor </a:t>
            </a:r>
            <a:r>
              <a:rPr lang="en-US" sz="3800" dirty="0"/>
              <a:t>Planning Board and Ogunquit </a:t>
            </a:r>
            <a:r>
              <a:rPr lang="en-US" sz="3800" dirty="0" smtClean="0"/>
              <a:t>Historic </a:t>
            </a:r>
            <a:r>
              <a:rPr lang="en-US" sz="3800" dirty="0"/>
              <a:t>Preservation </a:t>
            </a:r>
            <a:r>
              <a:rPr lang="en-US" sz="3800" dirty="0" smtClean="0"/>
              <a:t>Meetings</a:t>
            </a:r>
          </a:p>
          <a:p>
            <a:pPr marL="0" indent="0" fontAlgn="base">
              <a:buNone/>
            </a:pPr>
            <a:endParaRPr lang="en-US" sz="3800" dirty="0" smtClean="0"/>
          </a:p>
          <a:p>
            <a:pPr marL="0" indent="0" fontAlgn="base">
              <a:buNone/>
            </a:pPr>
            <a:r>
              <a:rPr lang="en-US" sz="3800" dirty="0" smtClean="0"/>
              <a:t>2.   Update </a:t>
            </a:r>
            <a:r>
              <a:rPr lang="en-US" sz="3800" dirty="0"/>
              <a:t>ORA on upcoming rebuilds </a:t>
            </a:r>
            <a:r>
              <a:rPr lang="en-US" sz="3800" dirty="0" smtClean="0"/>
              <a:t>&amp; renovations</a:t>
            </a:r>
          </a:p>
          <a:p>
            <a:pPr marL="0" indent="0" fontAlgn="base">
              <a:buNone/>
            </a:pPr>
            <a:endParaRPr lang="en-US" sz="3800" dirty="0"/>
          </a:p>
          <a:p>
            <a:pPr marL="0" indent="0">
              <a:buNone/>
            </a:pPr>
            <a:r>
              <a:rPr lang="en-US" sz="3800" dirty="0" smtClean="0"/>
              <a:t>3</a:t>
            </a:r>
            <a:r>
              <a:rPr lang="en-US" sz="3800" dirty="0"/>
              <a:t>.   </a:t>
            </a:r>
            <a:r>
              <a:rPr lang="en-US" sz="3800" smtClean="0"/>
              <a:t>U</a:t>
            </a:r>
            <a:r>
              <a:rPr lang="en-US" sz="3600" smtClean="0"/>
              <a:t>nforeseen </a:t>
            </a:r>
            <a:r>
              <a:rPr lang="en-US" sz="3600" dirty="0"/>
              <a:t>issues that arise as the year progresses </a:t>
            </a:r>
            <a:endParaRPr lang="en-US" sz="3800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8D5AF-518F-427A-AFFF-21792A41C4D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2176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RESEARCH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Bi-Annual Voter Information Packets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Research Question from the Membership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3. Monitor Town RFPs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8D5AF-518F-427A-AFFF-21792A41C4D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178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AGENDA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Introductory Comments</a:t>
            </a:r>
          </a:p>
          <a:p>
            <a:r>
              <a:rPr lang="en-US" dirty="0" smtClean="0"/>
              <a:t>Treasurer’s Report</a:t>
            </a:r>
          </a:p>
          <a:p>
            <a:r>
              <a:rPr lang="en-US" dirty="0" smtClean="0"/>
              <a:t>Election of Officers for 2017/2018</a:t>
            </a:r>
          </a:p>
          <a:p>
            <a:r>
              <a:rPr lang="en-US" dirty="0" smtClean="0"/>
              <a:t>By-law Changes</a:t>
            </a:r>
          </a:p>
          <a:p>
            <a:r>
              <a:rPr lang="en-US" dirty="0" smtClean="0"/>
              <a:t>Town Committees</a:t>
            </a:r>
          </a:p>
          <a:p>
            <a:r>
              <a:rPr lang="en-US" dirty="0" smtClean="0"/>
              <a:t>Review of 2016</a:t>
            </a:r>
          </a:p>
          <a:p>
            <a:r>
              <a:rPr lang="en-US" dirty="0" smtClean="0"/>
              <a:t>2017 Priorities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8D5AF-518F-427A-AFFF-21792A41C4D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523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TREASURER’S REPORT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SINCE INCEPTION</a:t>
            </a:r>
          </a:p>
          <a:p>
            <a:pPr marL="0" indent="0">
              <a:buNone/>
            </a:pPr>
            <a:r>
              <a:rPr lang="en-US" dirty="0" smtClean="0"/>
              <a:t>	REVENUES			$ 3,615</a:t>
            </a:r>
          </a:p>
          <a:p>
            <a:pPr marL="0" indent="0">
              <a:buNone/>
            </a:pPr>
            <a:r>
              <a:rPr lang="en-US" dirty="0" smtClean="0"/>
              <a:t>	EXPENSES		  	 (</a:t>
            </a:r>
            <a:r>
              <a:rPr lang="en-US" u="sng" dirty="0" smtClean="0"/>
              <a:t>1,424)</a:t>
            </a:r>
          </a:p>
          <a:p>
            <a:pPr marL="0" indent="0">
              <a:buNone/>
            </a:pPr>
            <a:r>
              <a:rPr lang="en-US" dirty="0" smtClean="0"/>
              <a:t>	BALANCE  6/30/17	$ </a:t>
            </a:r>
            <a:r>
              <a:rPr lang="en-US" u="sng" dirty="0" smtClean="0"/>
              <a:t>2,191</a:t>
            </a:r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8D5AF-518F-427A-AFFF-21792A41C4D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720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BY-LAWS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hangingPunct="0">
              <a:buNone/>
            </a:pPr>
            <a:r>
              <a:rPr lang="en-US" dirty="0"/>
              <a:t>There shall be a Steering Committee of up to fifteen (15) members, composed of  Officers, Past Chairperson, various committee Team Captains, and any at-large members. </a:t>
            </a:r>
            <a:endParaRPr lang="en-US" dirty="0" smtClean="0"/>
          </a:p>
          <a:p>
            <a:pPr marL="0" indent="0" hangingPunct="0">
              <a:buNone/>
            </a:pPr>
            <a:endParaRPr lang="en-US" dirty="0"/>
          </a:p>
          <a:p>
            <a:pPr marL="0" indent="0" hangingPunct="0">
              <a:buNone/>
            </a:pPr>
            <a:r>
              <a:rPr lang="en-US" dirty="0"/>
              <a:t>The Officers of the ORA shall be Chairperson, Vice Chairperson, Treasurer, and Secretary/Communications. </a:t>
            </a:r>
          </a:p>
          <a:p>
            <a:pPr marL="0" indent="0" hangingPunct="0">
              <a:buNone/>
            </a:pPr>
            <a:r>
              <a:rPr lang="en-US" dirty="0"/>
              <a:t> </a:t>
            </a:r>
          </a:p>
          <a:p>
            <a:pPr marL="0" indent="0" hangingPunct="0">
              <a:buNone/>
            </a:pPr>
            <a:r>
              <a:rPr lang="en-US" dirty="0"/>
              <a:t>The Steering Committee shall direct the activities and set the policies of the organization.  The Committee shall meet a minimum of five (5) times per year, and 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eight members of the Steering Committee shall constitute a quorum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0" indent="0" hangingPunct="0">
              <a:buNone/>
            </a:pPr>
            <a:endParaRPr lang="en-US" dirty="0"/>
          </a:p>
          <a:p>
            <a:pPr marL="0" indent="0" hangingPunct="0">
              <a:buNone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Proposed Change:  a majority of the members of the Steering</a:t>
            </a:r>
          </a:p>
          <a:p>
            <a:pPr marL="0" indent="0" hangingPunct="0">
              <a:buNone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Committee shall constitute a quorum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8D5AF-518F-427A-AFFF-21792A41C4D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530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ELECTION OF OFFICERS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hangingPunct="0">
              <a:buNone/>
            </a:pPr>
            <a:r>
              <a:rPr lang="en-US" dirty="0"/>
              <a:t>The membership year shall be July I thru June 30, and an annual meeting will be conducted on or about the first of July.  </a:t>
            </a:r>
          </a:p>
          <a:p>
            <a:pPr marL="0" indent="0" hangingPunct="0">
              <a:buNone/>
            </a:pPr>
            <a:r>
              <a:rPr lang="en-US" dirty="0"/>
              <a:t> </a:t>
            </a:r>
          </a:p>
          <a:p>
            <a:pPr marL="0" indent="0" hangingPunct="0">
              <a:buNone/>
            </a:pPr>
            <a:r>
              <a:rPr lang="en-US" dirty="0"/>
              <a:t>A Treasurer’s financial report shall be given at this meeting.</a:t>
            </a:r>
          </a:p>
          <a:p>
            <a:pPr marL="0" indent="0" hangingPunct="0">
              <a:buNone/>
            </a:pPr>
            <a:r>
              <a:rPr lang="en-US" dirty="0"/>
              <a:t> </a:t>
            </a:r>
          </a:p>
          <a:p>
            <a:pPr marL="0" indent="0" hangingPunct="0">
              <a:buNone/>
            </a:pPr>
            <a:r>
              <a:rPr lang="en-US" dirty="0"/>
              <a:t>Officers shall be elected at this meeting with a simple majority of the membership in attendance.  Nominations are open from the floor provided that prior consent of each nominee has been secured. In the case of a mid-term resignation by an Officer, the Steering Committee will recommend Officers to the membership for approval by a simple majority.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8D5AF-518F-427A-AFFF-21792A41C4D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027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OFFICERS ELECTION FOR ’17/’18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Chairperson</a:t>
            </a:r>
          </a:p>
          <a:p>
            <a:endParaRPr lang="en-US" dirty="0"/>
          </a:p>
          <a:p>
            <a:r>
              <a:rPr lang="en-US" dirty="0" smtClean="0"/>
              <a:t>Vice Chairperson</a:t>
            </a:r>
          </a:p>
          <a:p>
            <a:endParaRPr lang="en-US" dirty="0"/>
          </a:p>
          <a:p>
            <a:r>
              <a:rPr lang="en-US" dirty="0" smtClean="0"/>
              <a:t>Treasurer</a:t>
            </a:r>
          </a:p>
          <a:p>
            <a:endParaRPr lang="en-US" dirty="0"/>
          </a:p>
          <a:p>
            <a:r>
              <a:rPr lang="en-US" dirty="0" smtClean="0"/>
              <a:t>Secretary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8D5AF-518F-427A-AFFF-21792A41C4D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946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TOWN ANNOUNCEMENTS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24012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To sign up for Town announcements go to: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http://townofogunquit.org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r>
              <a:rPr lang="en-US" sz="3600" dirty="0" smtClean="0"/>
              <a:t>Comments &amp; Notifications (on the Home Page)</a:t>
            </a:r>
          </a:p>
          <a:p>
            <a:pPr marL="914400" lvl="2" indent="0">
              <a:buNone/>
            </a:pPr>
            <a:endParaRPr lang="en-US" sz="2800" dirty="0" smtClean="0"/>
          </a:p>
          <a:p>
            <a:r>
              <a:rPr lang="en-US" sz="3600" dirty="0" smtClean="0"/>
              <a:t>E-mail List Notification</a:t>
            </a:r>
          </a:p>
          <a:p>
            <a:pPr lvl="1"/>
            <a:endParaRPr lang="en-US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8D5AF-518F-427A-AFFF-21792A41C4D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81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TOWN COMMITTEES OPENINGS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Budget Review		2</a:t>
            </a:r>
            <a:r>
              <a:rPr lang="en-US" baseline="30000" dirty="0" smtClean="0"/>
              <a:t>nd</a:t>
            </a:r>
            <a:r>
              <a:rPr lang="en-US" dirty="0" smtClean="0"/>
              <a:t> Alternate</a:t>
            </a:r>
          </a:p>
          <a:p>
            <a:r>
              <a:rPr lang="en-US" dirty="0" smtClean="0"/>
              <a:t>Assessment Review		2</a:t>
            </a:r>
            <a:r>
              <a:rPr lang="en-US" baseline="30000" dirty="0" smtClean="0"/>
              <a:t>nd</a:t>
            </a:r>
            <a:r>
              <a:rPr lang="en-US" dirty="0" smtClean="0"/>
              <a:t> Alternate</a:t>
            </a:r>
          </a:p>
          <a:p>
            <a:r>
              <a:rPr lang="en-US" dirty="0" smtClean="0"/>
              <a:t>School Trustee		</a:t>
            </a:r>
          </a:p>
          <a:p>
            <a:r>
              <a:rPr lang="en-US" dirty="0" smtClean="0"/>
              <a:t>Zoning Board			2</a:t>
            </a:r>
            <a:r>
              <a:rPr lang="en-US" baseline="30000" dirty="0" smtClean="0"/>
              <a:t>nd</a:t>
            </a:r>
            <a:r>
              <a:rPr lang="en-US" dirty="0" smtClean="0"/>
              <a:t> Alternate</a:t>
            </a:r>
          </a:p>
          <a:p>
            <a:r>
              <a:rPr lang="en-US" dirty="0" smtClean="0"/>
              <a:t>Planning Board		2</a:t>
            </a:r>
            <a:r>
              <a:rPr lang="en-US" baseline="30000" dirty="0" smtClean="0"/>
              <a:t>nd</a:t>
            </a:r>
            <a:r>
              <a:rPr lang="en-US" dirty="0" smtClean="0"/>
              <a:t> Alternate</a:t>
            </a:r>
          </a:p>
          <a:p>
            <a:r>
              <a:rPr lang="en-US" dirty="0" smtClean="0"/>
              <a:t>Conservation		          Member, 1</a:t>
            </a:r>
            <a:r>
              <a:rPr lang="en-US" baseline="30000" dirty="0" smtClean="0"/>
              <a:t>st </a:t>
            </a:r>
            <a:r>
              <a:rPr lang="en-US" dirty="0" smtClean="0"/>
              <a:t>&amp;2</a:t>
            </a:r>
            <a:r>
              <a:rPr lang="en-US" baseline="30000" dirty="0" smtClean="0"/>
              <a:t>nd</a:t>
            </a:r>
            <a:r>
              <a:rPr lang="en-US" dirty="0" smtClean="0"/>
              <a:t> Alt</a:t>
            </a:r>
          </a:p>
          <a:p>
            <a:r>
              <a:rPr lang="en-US" dirty="0" smtClean="0"/>
              <a:t>Shellfish				1</a:t>
            </a:r>
            <a:r>
              <a:rPr lang="en-US" baseline="30000" dirty="0" smtClean="0"/>
              <a:t>st</a:t>
            </a:r>
            <a:r>
              <a:rPr lang="en-US" dirty="0" smtClean="0"/>
              <a:t> &amp; 2</a:t>
            </a:r>
            <a:r>
              <a:rPr lang="en-US" baseline="30000" dirty="0" smtClean="0"/>
              <a:t>nd</a:t>
            </a:r>
            <a:r>
              <a:rPr lang="en-US" dirty="0" smtClean="0"/>
              <a:t> Alternate</a:t>
            </a:r>
          </a:p>
          <a:p>
            <a:r>
              <a:rPr lang="en-US" dirty="0" smtClean="0"/>
              <a:t>Marginal Way			2 Members, 1</a:t>
            </a:r>
            <a:r>
              <a:rPr lang="en-US" baseline="30000" dirty="0" smtClean="0"/>
              <a:t>st</a:t>
            </a:r>
            <a:r>
              <a:rPr lang="en-US" dirty="0" smtClean="0"/>
              <a:t> &amp; 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</a:p>
          <a:p>
            <a:pPr marL="3657600" lvl="8" indent="0">
              <a:buNone/>
            </a:pPr>
            <a:endParaRPr lang="en-US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8D5AF-518F-427A-AFFF-21792A41C4D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653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TOWN COMMITTEE OPENING</a:t>
            </a:r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Historic Preservation	1</a:t>
            </a:r>
            <a:r>
              <a:rPr lang="en-US" baseline="30000" dirty="0" smtClean="0"/>
              <a:t>st</a:t>
            </a:r>
            <a:r>
              <a:rPr lang="en-US" dirty="0" smtClean="0"/>
              <a:t> &amp; 2</a:t>
            </a:r>
            <a:r>
              <a:rPr lang="en-US" baseline="30000" dirty="0" smtClean="0"/>
              <a:t>nd</a:t>
            </a:r>
            <a:r>
              <a:rPr lang="en-US" dirty="0" smtClean="0"/>
              <a:t> Alternate</a:t>
            </a:r>
          </a:p>
          <a:p>
            <a:r>
              <a:rPr lang="en-US" dirty="0" smtClean="0"/>
              <a:t>Parks &amp; Recreation		Member</a:t>
            </a:r>
          </a:p>
          <a:p>
            <a:r>
              <a:rPr lang="en-US" dirty="0" smtClean="0"/>
              <a:t>Harbor Committee		2</a:t>
            </a:r>
            <a:r>
              <a:rPr lang="en-US" baseline="30000" dirty="0" smtClean="0"/>
              <a:t>nd</a:t>
            </a:r>
            <a:r>
              <a:rPr lang="en-US" dirty="0" smtClean="0"/>
              <a:t> Alternate</a:t>
            </a:r>
          </a:p>
          <a:p>
            <a:r>
              <a:rPr lang="en-US" dirty="0" smtClean="0"/>
              <a:t>Heritage Museum		Member</a:t>
            </a:r>
          </a:p>
          <a:p>
            <a:r>
              <a:rPr lang="en-US" dirty="0" smtClean="0"/>
              <a:t>Bike &amp; Pedestrian		2 Members, 1</a:t>
            </a:r>
            <a:r>
              <a:rPr lang="en-US" baseline="30000" dirty="0" smtClean="0"/>
              <a:t>st</a:t>
            </a:r>
            <a:r>
              <a:rPr lang="en-US" dirty="0" smtClean="0"/>
              <a:t> &amp; 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</a:p>
          <a:p>
            <a:r>
              <a:rPr lang="en-US" dirty="0" smtClean="0"/>
              <a:t>Cable TV				1 Member</a:t>
            </a:r>
          </a:p>
          <a:p>
            <a:r>
              <a:rPr lang="en-US" dirty="0" smtClean="0"/>
              <a:t>Recycling 			2 Members, 1</a:t>
            </a:r>
            <a:r>
              <a:rPr lang="en-US" baseline="30000" dirty="0" smtClean="0"/>
              <a:t>st</a:t>
            </a:r>
            <a:r>
              <a:rPr lang="en-US" dirty="0" smtClean="0"/>
              <a:t> &amp; 2</a:t>
            </a:r>
            <a:r>
              <a:rPr lang="en-US" baseline="30000" dirty="0" smtClean="0"/>
              <a:t>nd</a:t>
            </a:r>
          </a:p>
          <a:p>
            <a:r>
              <a:rPr lang="en-US" dirty="0" smtClean="0"/>
              <a:t>Performing Arts 		2 Members</a:t>
            </a:r>
          </a:p>
          <a:p>
            <a:r>
              <a:rPr lang="en-US" dirty="0" smtClean="0"/>
              <a:t>Sewer District Trustee</a:t>
            </a:r>
            <a:endParaRPr lang="en-US" dirty="0"/>
          </a:p>
          <a:p>
            <a:pPr marL="1828800" lvl="4" indent="0">
              <a:buNone/>
            </a:pPr>
            <a:endParaRPr lang="en-US" sz="3200" dirty="0"/>
          </a:p>
          <a:p>
            <a:pPr marL="1828800" lvl="4" indent="0">
              <a:buNone/>
            </a:pP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8D5AF-518F-427A-AFFF-21792A41C4D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550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2230</TotalTime>
  <Words>315</Words>
  <Application>Microsoft Macintosh PowerPoint</Application>
  <PresentationFormat>On-screen Show (4:3)</PresentationFormat>
  <Paragraphs>134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Mangal</vt:lpstr>
      <vt:lpstr>Office Theme</vt:lpstr>
      <vt:lpstr>GENERAL MEMBERSHIP MEETING</vt:lpstr>
      <vt:lpstr>AGENDA</vt:lpstr>
      <vt:lpstr>TREASURER’S REPORT</vt:lpstr>
      <vt:lpstr>BY-LAWS</vt:lpstr>
      <vt:lpstr>ELECTION OF OFFICERS</vt:lpstr>
      <vt:lpstr>OFFICERS ELECTION FOR ’17/’18</vt:lpstr>
      <vt:lpstr>TOWN ANNOUNCEMENTS</vt:lpstr>
      <vt:lpstr>TOWN COMMITTEES OPENINGS</vt:lpstr>
      <vt:lpstr>TOWN COMMITTEE OPENINGS</vt:lpstr>
      <vt:lpstr>2016 PRIORITIES</vt:lpstr>
      <vt:lpstr> ORA  COMMITTEES </vt:lpstr>
      <vt:lpstr>FINANCE COMMITTEE</vt:lpstr>
      <vt:lpstr>INFRASTRUCTURE COMMITTEE</vt:lpstr>
      <vt:lpstr>NATURAL RESOURCES COMMITTEE</vt:lpstr>
      <vt:lpstr>PRESERVING TOWN CHARACTER</vt:lpstr>
      <vt:lpstr>RESEARCH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MEMBERSHIP MEETING</dc:title>
  <dc:creator>Peter J. Kahn</dc:creator>
  <cp:lastModifiedBy>Fred Lynk</cp:lastModifiedBy>
  <cp:revision>47</cp:revision>
  <cp:lastPrinted>2017-07-10T16:29:47Z</cp:lastPrinted>
  <dcterms:created xsi:type="dcterms:W3CDTF">2017-07-08T18:50:22Z</dcterms:created>
  <dcterms:modified xsi:type="dcterms:W3CDTF">2017-07-30T18:07:15Z</dcterms:modified>
</cp:coreProperties>
</file>